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315" r:id="rId3"/>
    <p:sldId id="269" r:id="rId4"/>
    <p:sldId id="270" r:id="rId5"/>
    <p:sldId id="280" r:id="rId6"/>
    <p:sldId id="288" r:id="rId7"/>
    <p:sldId id="289" r:id="rId8"/>
    <p:sldId id="290" r:id="rId9"/>
    <p:sldId id="291" r:id="rId10"/>
    <p:sldId id="292" r:id="rId11"/>
    <p:sldId id="286" r:id="rId12"/>
    <p:sldId id="287" r:id="rId13"/>
    <p:sldId id="308" r:id="rId14"/>
    <p:sldId id="309" r:id="rId15"/>
    <p:sldId id="310" r:id="rId16"/>
    <p:sldId id="312" r:id="rId17"/>
    <p:sldId id="313" r:id="rId18"/>
    <p:sldId id="31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1217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>
        <p:scale>
          <a:sx n="50" d="100"/>
          <a:sy n="50" d="100"/>
        </p:scale>
        <p:origin x="-1476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40351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1371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8522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465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="" xmlns:p14="http://schemas.microsoft.com/office/powerpoint/2010/main" val="3003680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998116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103374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25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3464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09754203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722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F7ED88E-B56F-471C-9882-B220A776B26E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FEEB33A-6A47-43F9-9708-FC5C4CAE08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53384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4545" y="1898073"/>
            <a:ext cx="3117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Bamini" panose="020B06030503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36607" y="2849296"/>
            <a:ext cx="793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4800" b="1" dirty="0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4800" b="1" dirty="0" err="1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கற்பிக்கும்</a:t>
            </a:r>
            <a:r>
              <a:rPr lang="en-US" sz="4800" b="1" dirty="0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4800" b="1" dirty="0" err="1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கலை</a:t>
            </a:r>
            <a:endParaRPr lang="en-US" sz="4800" b="1" dirty="0" smtClean="0">
              <a:solidFill>
                <a:srgbClr val="7030A0"/>
              </a:solidFill>
              <a:latin typeface="TAU-Paalai" pitchFamily="34" charset="0"/>
              <a:cs typeface="TAU-Paalai" pitchFamily="34" charset="0"/>
            </a:endParaRPr>
          </a:p>
          <a:p>
            <a:pPr algn="ctr"/>
            <a:r>
              <a:rPr lang="en-US" sz="4800" b="1" dirty="0" err="1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உயர்தொடக்கநிலை</a:t>
            </a:r>
            <a:endParaRPr lang="en-US" sz="4800" dirty="0">
              <a:solidFill>
                <a:srgbClr val="7030A0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 rot="3837853">
            <a:off x="730510" y="453214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2">
                    <a:lumMod val="90000"/>
                    <a:lumOff val="1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k</a:t>
            </a:r>
            <a:endParaRPr lang="en-US" sz="5400" b="0" cap="none" spc="0" dirty="0">
              <a:ln w="0"/>
              <a:solidFill>
                <a:schemeClr val="tx2">
                  <a:lumMod val="90000"/>
                  <a:lumOff val="1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 rot="7350826">
            <a:off x="10897113" y="350810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t</a:t>
            </a:r>
            <a:endParaRPr lang="en-US" sz="5400" b="0" cap="none" spc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rot="18512000">
            <a:off x="10971076" y="4346194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I</a:t>
            </a:r>
            <a:endParaRPr lang="en-US" sz="5400" b="0" cap="none" spc="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3171474" y="193892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u</a:t>
            </a:r>
            <a:endParaRPr lang="en-US" sz="5400" b="0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6097549">
            <a:off x="5834673" y="5850484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O</a:t>
            </a:r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17111269">
            <a:off x="8560650" y="319556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X</a:t>
            </a:r>
            <a:endParaRPr lang="en-US" sz="5400" b="0" cap="none" spc="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8374514">
            <a:off x="9676817" y="1760508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s</a:t>
            </a:r>
            <a:endParaRPr lang="en-US" sz="5400" b="0" cap="none" spc="0" dirty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 rot="18710070">
            <a:off x="403561" y="2983305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,</a:t>
            </a:r>
            <a:endParaRPr lang="en-US" sz="5400" b="0" cap="none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19373444">
            <a:off x="3183034" y="5462321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a</a:t>
            </a:r>
            <a:endParaRPr lang="en-US" sz="5400" b="0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3837853">
            <a:off x="8999169" y="3972309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fh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 rot="6570882">
            <a:off x="1721356" y="1532062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j</a:t>
            </a:r>
            <a:endParaRPr lang="en-US" sz="5400" b="0" cap="none" spc="0" dirty="0">
              <a:ln w="0"/>
              <a:solidFill>
                <a:schemeClr val="accent3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79187" y="1504706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m</a:t>
            </a:r>
            <a:endParaRPr lang="en-US" sz="5400" b="1" cap="none" spc="0" dirty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rot="14283345">
            <a:off x="1845746" y="3707603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m</a:t>
            </a:r>
            <a:endParaRPr lang="en-US" sz="5400" b="0" cap="none" spc="0" dirty="0">
              <a:ln w="0"/>
              <a:solidFill>
                <a:schemeClr val="accent4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 rot="10965769">
            <a:off x="851906" y="5519172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g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 rot="3209290">
            <a:off x="10582660" y="2999633"/>
            <a:ext cx="11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  <a:latin typeface="Bamini" panose="020B0603050302020204" pitchFamily="34" charset="0"/>
              </a:rPr>
              <a:t>w</a:t>
            </a:r>
            <a:endParaRPr lang="en-US" sz="5400" b="0" cap="none" spc="0" dirty="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  <a:latin typeface="Bamini" panose="020B06030503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296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5" y="556897"/>
            <a:ext cx="7726434" cy="61407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50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3710" y="388361"/>
            <a:ext cx="103541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a-IN" b="1" dirty="0">
                <a:solidFill>
                  <a:srgbClr val="C00000"/>
                </a:solidFill>
              </a:rPr>
              <a:t>துணைப்பாடம் கற்பித்தல்</a:t>
            </a:r>
            <a:endParaRPr lang="en-US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/>
              <a:t>	</a:t>
            </a: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மாணவர்களுக்குப் பல்துறை அறிவையும் இலக்கிய ஆர்வத்தையும் பெருக்குவதற்குத் துணைப்பாடங்கள்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துணைபுரிகின்றன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ta-IN" b="1" dirty="0">
                <a:solidFill>
                  <a:srgbClr val="C00000"/>
                </a:solidFill>
              </a:rPr>
              <a:t>நோக்கங்கள்</a:t>
            </a:r>
            <a:endParaRPr lang="en-US" dirty="0">
              <a:solidFill>
                <a:srgbClr val="C00000"/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மொழியறிவு வளர்த்தல்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விரைவாகப் படிக்கும் திறனை வளர்த்தல்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வாய்க்குள் படிக்கும் திறன் வளர்த்தல்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படிப்பில் ஆர்வமூட்டுதல்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கருத்துணர் திறன் வளர்த்தல்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பல்துறை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அறிவினைப் பெறுதல்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கற்பனைத் திறன் வளர்த்தல்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சுருக்கியெழுதுந் திறன் வளர்த்தல்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</a:rPr>
              <a:t>சொற்களஞ்சியம் பெருக்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குதல்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511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205346"/>
            <a:ext cx="1049678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a-IN" b="1" dirty="0">
                <a:solidFill>
                  <a:srgbClr val="FF0000"/>
                </a:solidFill>
              </a:rPr>
              <a:t>கற்பிக்கும் முறைகள்</a:t>
            </a:r>
            <a:endParaRPr lang="en-US" dirty="0">
              <a:solidFill>
                <a:srgbClr val="FF0000"/>
              </a:solidFill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செய்திகளைக் கூறிப் படிக்கும்  ஆர்வத்தை ஏற்படுத்துதல்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கதைச்சுருக்கத்தைக்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கூறி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,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முழுமையாகப்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படித்துப்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பார்க்கச்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செய்தல்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கதைமாந்தர்களை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அறிமுகப்படுத்திப்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படிக்கத்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தூண்டுதல்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பாத்திரமேற்று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நடித்துக்காட்டுதல்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மாணவர்களுடன்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இயல்பாக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உரையாடித்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துணைப்பாடத்தை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அறிமுகம்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செய்தல்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சரியான வேகத்தில் மாணவர் படிக்க வாய்ப்பளித்தல்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வினாக்கள் மூலம் கட்டுரைக்கான கருத்துகளைப் பெற வைத்தல்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கருத்தை விளக்குதல்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 (</a:t>
            </a: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தேவைப்படின்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) </a:t>
            </a: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சுருக்குதல்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, </a:t>
            </a: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பெருக்குதல்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a-IN" dirty="0">
                <a:solidFill>
                  <a:schemeClr val="accent2">
                    <a:lumMod val="50000"/>
                  </a:schemeClr>
                </a:solidFill>
                <a:latin typeface="Latha" panose="020B0604020202020204" pitchFamily="34" charset="0"/>
                <a:cs typeface="Latha" panose="020B0604020202020204" pitchFamily="34" charset="0"/>
              </a:rPr>
              <a:t>கட்டுரையாக எழுத வைத்தல்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Latha" panose="020B0604020202020204" pitchFamily="34" charset="0"/>
              <a:cs typeface="Latha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091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653" y="4457686"/>
            <a:ext cx="3084368" cy="296111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510" y="2"/>
            <a:ext cx="9857509" cy="1066799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படங்களைப்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பார்த்து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வருணனைச்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சொற்களில்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அமைந்த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பாடலொன்றை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எழுதுக</a:t>
            </a:r>
            <a: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  <a:t>.</a:t>
            </a:r>
            <a:br>
              <a:rPr lang="en-US" sz="3200" b="1" dirty="0" smtClean="0">
                <a:solidFill>
                  <a:srgbClr val="C00000"/>
                </a:solidFill>
                <a:latin typeface="TAU-Paalai" pitchFamily="34" charset="0"/>
                <a:ea typeface="Calibri" panose="020F0502020204030204" pitchFamily="34" charset="0"/>
                <a:cs typeface="TAU-Paalai" pitchFamily="34" charset="0"/>
              </a:rPr>
            </a:br>
            <a:endParaRPr lang="en-US" sz="3200" dirty="0">
              <a:solidFill>
                <a:srgbClr val="7030A0"/>
              </a:solidFill>
              <a:latin typeface="Baamini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9839" y="1603651"/>
            <a:ext cx="2576947" cy="29139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799" y="1417633"/>
            <a:ext cx="2895599" cy="3040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6768" y="4495217"/>
            <a:ext cx="2563091" cy="2964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7346" y="1274618"/>
            <a:ext cx="3241964" cy="19400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05454" y="2769460"/>
            <a:ext cx="2757055" cy="23863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05455" y="1274620"/>
            <a:ext cx="2757052" cy="20084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4747" y="3185528"/>
            <a:ext cx="3255820" cy="20133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7346" y="5113554"/>
            <a:ext cx="6026727" cy="232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188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6000" y="0"/>
            <a:ext cx="105664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nrq;fUk;G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tpise;jpUf;Fk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nrt;thio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  <a:latin typeface="Bamini" panose="020B0603050302020204" pitchFamily="34" charset="0"/>
              </a:rPr>
              <a:t>Fiyjs;Sk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 smtClean="0">
                <a:solidFill>
                  <a:srgbClr val="0070C0"/>
                </a:solidFill>
                <a:latin typeface="Bamini" panose="020B0603050302020204" pitchFamily="34" charset="0"/>
              </a:rPr>
              <a:t>gRkQ;rs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nropj;jpUf;Fk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gRq;fd;Wk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Nka;e;jpLk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,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sq;Fapy;fs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ghbtUk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,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se;njd;wy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tPrptUk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njd;njq;F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fha;j;jpUf;Fk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njd;fKFk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epiwe;jpUf;Fk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gr;irf;fpsp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gwe;JtUk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 smtClean="0">
                <a:solidFill>
                  <a:srgbClr val="0070C0"/>
                </a:solidFill>
                <a:latin typeface="Bamini" panose="020B0603050302020204" pitchFamily="34" charset="0"/>
              </a:rPr>
              <a:t>gUtkio</a:t>
            </a:r>
            <a:r>
              <a:rPr lang="en-US" sz="2600" b="1" dirty="0" smtClean="0">
                <a:solidFill>
                  <a:srgbClr val="0070C0"/>
                </a:solidFill>
                <a:latin typeface="Bamini" panose="020B06030503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fhZk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gRikkpFj</a:t>
            </a:r>
            <a:r>
              <a:rPr lang="en-US" sz="2600" b="1" dirty="0">
                <a:solidFill>
                  <a:srgbClr val="0070C0"/>
                </a:solidFill>
                <a:latin typeface="Bamini" panose="020B0603050302020204" pitchFamily="34" charset="0"/>
              </a:rPr>
              <a:t>; </a:t>
            </a:r>
            <a:r>
              <a:rPr lang="en-US" sz="2600" b="1" dirty="0" err="1">
                <a:solidFill>
                  <a:srgbClr val="0070C0"/>
                </a:solidFill>
                <a:latin typeface="Bamini" panose="020B0603050302020204" pitchFamily="34" charset="0"/>
              </a:rPr>
              <a:t>Njhl;lk</a:t>
            </a:r>
            <a:r>
              <a:rPr lang="en-US" sz="2600" b="1" dirty="0" smtClean="0">
                <a:solidFill>
                  <a:srgbClr val="0070C0"/>
                </a:solidFill>
                <a:latin typeface="Bamini" panose="020B0603050302020204" pitchFamily="34" charset="0"/>
              </a:rPr>
              <a:t>;.</a:t>
            </a:r>
            <a:endParaRPr lang="en-US" sz="2600" dirty="0">
              <a:solidFill>
                <a:srgbClr val="0070C0"/>
              </a:solidFill>
              <a:latin typeface="Bamini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3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345" y="400050"/>
            <a:ext cx="1461655" cy="164315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8349" y="521693"/>
            <a:ext cx="1898075" cy="1457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457201"/>
            <a:ext cx="1809750" cy="1645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4524" y="513296"/>
            <a:ext cx="2045276" cy="15319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5052" y="438150"/>
            <a:ext cx="2005198" cy="15923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67900" y="533401"/>
            <a:ext cx="2000250" cy="1587370"/>
          </a:xfrm>
          <a:prstGeom prst="rect">
            <a:avLst/>
          </a:prstGeom>
        </p:spPr>
      </p:pic>
      <p:pic>
        <p:nvPicPr>
          <p:cNvPr id="9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29153"/>
            <a:ext cx="1929660" cy="16284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2150" y="2133601"/>
            <a:ext cx="1638300" cy="15049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509" y="2155684"/>
            <a:ext cx="1905091" cy="15209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5950" y="2156117"/>
            <a:ext cx="2010642" cy="15281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8599" y="2228850"/>
            <a:ext cx="4019551" cy="43053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38250" y="5143500"/>
            <a:ext cx="622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படங்கள்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அனைத்தையும்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உற்றுநோக்குக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அவற்றைப்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பற்றி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ஐந்து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மணித்துளி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பேசுக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அல்லது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பாடுக</a:t>
            </a:r>
            <a:r>
              <a:rPr lang="en-US" dirty="0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US" dirty="0">
              <a:solidFill>
                <a:srgbClr val="1217DE"/>
              </a:solidFill>
              <a:latin typeface="TAU-Paalai" pitchFamily="34" charset="0"/>
              <a:cs typeface="TAU-Paala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89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6800" y="0"/>
            <a:ext cx="9245600" cy="6705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fhh;Kfpy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#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y;nfhz;L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nfhl;baNj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fUq;fhf;if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$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l;iltpl;L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tPo;e;jJNt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nghy;yhj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Nga;kioAk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nghope;jdNt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gRq;fd;Wk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nka;kwe;J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fj;jpdNt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kuTil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jupj;j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kuKk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Fsph;e;jdNt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Fsph;fhw;W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jhq;fhky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cly;rpyph;j;jdNt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Cjf;fhw;W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gha;e;J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tPLk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fple;jdNt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uPq;fhuk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,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l;Lr;nry;Yk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tz;ilf;fhNzhk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tug;Nghuk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NkAke;j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ez;ilf;fhNzhk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njUNthuk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tpiahLk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rpWth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fhNzhk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milkio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nga;jjhy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Misf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fhNzhk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njhlh;kioNa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nfhQ;rehs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tpyfptpL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njhy;iy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VJk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jhuhky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nrd;WtpL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G+kpj;jhapd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cly;eLf;fk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;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jzpal;LNk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Gy;G+z;L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jiy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epkph;e;J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epw;fl;LNk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mini" panose="020B0603050302020204" pitchFamily="34" charset="0"/>
              </a:rPr>
              <a:t> --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pPr>
              <a:lnSpc>
                <a:spcPct val="150000"/>
              </a:lnSpc>
              <a:buNone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Bamini" panose="020B0603050302020204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609601"/>
            <a:ext cx="10972800" cy="5397691"/>
          </a:xfrm>
        </p:spPr>
        <p:txBody>
          <a:bodyPr/>
          <a:lstStyle/>
          <a:p>
            <a:pPr algn="just">
              <a:buNone/>
            </a:pP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		</a:t>
            </a:r>
          </a:p>
          <a:p>
            <a:pPr algn="just">
              <a:buNone/>
            </a:pPr>
            <a:endParaRPr lang="en-US" sz="3200" dirty="0" smtClean="0">
              <a:solidFill>
                <a:schemeClr val="tx1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மொழிப்பாடத்தைக்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கற்பிக்கின்ற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முறைகளில்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காணப்படுகின்ற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அடிப்படைத்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திறன்கள்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மட்டுமல்லாமல்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நடத்தைத்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ஆக்கத்திறன்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சமூகத்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சுதந்திர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சிந்தனைத்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இவை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அனைத்திற்கும்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ஏற்ற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கல்விமுறையைப்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பயன்படுத்தவேண்டும்</a:t>
            </a:r>
            <a:r>
              <a:rPr lang="en-US" sz="3200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US" sz="3200" dirty="0">
              <a:solidFill>
                <a:schemeClr val="tx1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7966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நன்றி</a:t>
            </a:r>
            <a:endParaRPr lang="en-US" dirty="0">
              <a:solidFill>
                <a:srgbClr val="1217DE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085851"/>
            <a:ext cx="10858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0821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rgbClr val="1217DE"/>
                </a:solidFill>
                <a:latin typeface="TAU-Paalai" pitchFamily="34" charset="0"/>
                <a:cs typeface="TAU-Paalai" pitchFamily="34" charset="0"/>
              </a:rPr>
              <a:t>வணக்கம்</a:t>
            </a:r>
            <a:endParaRPr lang="en-US" dirty="0">
              <a:solidFill>
                <a:srgbClr val="1217DE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9700" y="1066801"/>
            <a:ext cx="96964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b="1" dirty="0" err="1" smtClean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ஏழு</a:t>
            </a:r>
            <a:r>
              <a:rPr lang="en-US" sz="3600" b="1" dirty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600" b="1" dirty="0" err="1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எட்டு</a:t>
            </a:r>
            <a:r>
              <a:rPr lang="en-US" sz="3600" b="1" dirty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வகுப்புகளுக்கான</a:t>
            </a:r>
            <a:r>
              <a:rPr lang="en-US" sz="3600" b="1" dirty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3600" b="1" dirty="0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3600" dirty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600" dirty="0">
                <a:latin typeface="TAU-Paalai" pitchFamily="34" charset="0"/>
                <a:cs typeface="TAU-Paalai" pitchFamily="34" charset="0"/>
              </a:rPr>
            </a:br>
            <a:r>
              <a:rPr lang="en-US" b="1" dirty="0"/>
              <a:t>	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404729"/>
            <a:ext cx="10647219" cy="54829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147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81" y="53665"/>
            <a:ext cx="9653064" cy="68043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989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86" y="665018"/>
            <a:ext cx="10893169" cy="58743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000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5" y="477227"/>
            <a:ext cx="8306606" cy="6092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916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9964" y="13854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85352"/>
            <a:ext cx="8206146" cy="6420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850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72" y="281702"/>
            <a:ext cx="8559013" cy="64793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97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99807"/>
            <a:ext cx="8623522" cy="58367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57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488</TotalTime>
  <Words>236</Words>
  <Application>Microsoft Office PowerPoint</Application>
  <PresentationFormat>Custom</PresentationFormat>
  <Paragraphs>72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Badge</vt:lpstr>
      <vt:lpstr>Slide 1</vt:lpstr>
      <vt:lpstr>வணக்கம்</vt:lpstr>
      <vt:lpstr>ஏழு, எட்டு வகுப்புகளுக்கான மொழிப்பாடம் கற்பித்தல் 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படங்களைப் பார்த்து வருணனைச் சொற்களில் அமைந்த பாடலொன்றை எழுதுக. </vt:lpstr>
      <vt:lpstr>Slide 14</vt:lpstr>
      <vt:lpstr>Slide 15</vt:lpstr>
      <vt:lpstr>Slide 16</vt:lpstr>
      <vt:lpstr>Slide 17</vt:lpstr>
      <vt:lpstr>நன்றி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ERNET</dc:creator>
  <cp:lastModifiedBy>DELL</cp:lastModifiedBy>
  <cp:revision>67</cp:revision>
  <dcterms:created xsi:type="dcterms:W3CDTF">2019-09-12T07:36:24Z</dcterms:created>
  <dcterms:modified xsi:type="dcterms:W3CDTF">2019-10-04T07:36:26Z</dcterms:modified>
</cp:coreProperties>
</file>